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8" d="100"/>
          <a:sy n="88" d="100"/>
        </p:scale>
        <p:origin x="-128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73599-42CB-B640-97B9-2C48493F8225}" type="datetimeFigureOut">
              <a:rPr lang="en-US" smtClean="0"/>
              <a:t>2/28/13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4025F-B0C9-E04E-AFD7-3CC219DE43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62213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73599-42CB-B640-97B9-2C48493F8225}" type="datetimeFigureOut">
              <a:rPr lang="en-US" smtClean="0"/>
              <a:t>2/28/13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4025F-B0C9-E04E-AFD7-3CC219DE43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17213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73599-42CB-B640-97B9-2C48493F8225}" type="datetimeFigureOut">
              <a:rPr lang="en-US" smtClean="0"/>
              <a:t>2/28/13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4025F-B0C9-E04E-AFD7-3CC219DE43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24881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73599-42CB-B640-97B9-2C48493F8225}" type="datetimeFigureOut">
              <a:rPr lang="en-US" smtClean="0"/>
              <a:t>2/28/13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4025F-B0C9-E04E-AFD7-3CC219DE43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97160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73599-42CB-B640-97B9-2C48493F8225}" type="datetimeFigureOut">
              <a:rPr lang="en-US" smtClean="0"/>
              <a:t>2/28/13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4025F-B0C9-E04E-AFD7-3CC219DE43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79752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73599-42CB-B640-97B9-2C48493F8225}" type="datetimeFigureOut">
              <a:rPr lang="en-US" smtClean="0"/>
              <a:t>2/28/13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4025F-B0C9-E04E-AFD7-3CC219DE43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54373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73599-42CB-B640-97B9-2C48493F8225}" type="datetimeFigureOut">
              <a:rPr lang="en-US" smtClean="0"/>
              <a:t>2/28/13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4025F-B0C9-E04E-AFD7-3CC219DE43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90942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73599-42CB-B640-97B9-2C48493F8225}" type="datetimeFigureOut">
              <a:rPr lang="en-US" smtClean="0"/>
              <a:t>2/28/13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4025F-B0C9-E04E-AFD7-3CC219DE43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48093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73599-42CB-B640-97B9-2C48493F8225}" type="datetimeFigureOut">
              <a:rPr lang="en-US" smtClean="0"/>
              <a:t>2/28/13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4025F-B0C9-E04E-AFD7-3CC219DE43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61783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73599-42CB-B640-97B9-2C48493F8225}" type="datetimeFigureOut">
              <a:rPr lang="en-US" smtClean="0"/>
              <a:t>2/28/13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4025F-B0C9-E04E-AFD7-3CC219DE43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1913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73599-42CB-B640-97B9-2C48493F8225}" type="datetimeFigureOut">
              <a:rPr lang="en-US" smtClean="0"/>
              <a:t>2/28/13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4025F-B0C9-E04E-AFD7-3CC219DE43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49867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173599-42CB-B640-97B9-2C48493F8225}" type="datetimeFigureOut">
              <a:rPr lang="en-US" smtClean="0"/>
              <a:t>2/28/13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B4025F-B0C9-E04E-AFD7-3CC219DE43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89285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7904"/>
            <a:ext cx="7772400" cy="467029"/>
          </a:xfrm>
        </p:spPr>
        <p:txBody>
          <a:bodyPr>
            <a:normAutofit fontScale="90000"/>
          </a:bodyPr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14114" y="899669"/>
            <a:ext cx="7944086" cy="1510732"/>
          </a:xfrm>
        </p:spPr>
        <p:txBody>
          <a:bodyPr>
            <a:noAutofit/>
          </a:bodyPr>
          <a:lstStyle/>
          <a:p>
            <a:pPr algn="l"/>
            <a:r>
              <a:rPr lang="en-US" sz="1800" dirty="0" smtClean="0"/>
              <a:t>    El </a:t>
            </a:r>
            <a:r>
              <a:rPr lang="en-US" sz="1800" dirty="0" err="1" smtClean="0"/>
              <a:t>nombre</a:t>
            </a:r>
            <a:r>
              <a:rPr lang="en-US" sz="1800" dirty="0" smtClean="0"/>
              <a:t> </a:t>
            </a:r>
            <a:r>
              <a:rPr lang="en-US" sz="1800" dirty="0"/>
              <a:t>de </a:t>
            </a:r>
            <a:r>
              <a:rPr lang="en-US" sz="1800" dirty="0" err="1"/>
              <a:t>nuestro</a:t>
            </a:r>
            <a:r>
              <a:rPr lang="en-US" sz="1800" dirty="0"/>
              <a:t> </a:t>
            </a:r>
            <a:r>
              <a:rPr lang="en-US" sz="1800" dirty="0" err="1"/>
              <a:t>vestido</a:t>
            </a:r>
            <a:r>
              <a:rPr lang="en-US" sz="1800" dirty="0"/>
              <a:t> </a:t>
            </a:r>
            <a:r>
              <a:rPr lang="en-US" sz="1800" dirty="0" err="1"/>
              <a:t>es</a:t>
            </a:r>
            <a:r>
              <a:rPr lang="en-US" sz="1800" dirty="0"/>
              <a:t> </a:t>
            </a:r>
            <a:r>
              <a:rPr lang="en-US" sz="1800" dirty="0" err="1"/>
              <a:t>hershey</a:t>
            </a:r>
            <a:r>
              <a:rPr lang="en-US" sz="1800" dirty="0"/>
              <a:t> </a:t>
            </a:r>
            <a:r>
              <a:rPr lang="en-US" sz="1800" dirty="0" err="1"/>
              <a:t>á</a:t>
            </a:r>
            <a:r>
              <a:rPr lang="en-US" sz="1800" dirty="0"/>
              <a:t> la </a:t>
            </a:r>
            <a:r>
              <a:rPr lang="en-US" sz="1800" dirty="0" smtClean="0"/>
              <a:t>mode. </a:t>
            </a:r>
            <a:r>
              <a:rPr lang="en-US" sz="1800" dirty="0" err="1" smtClean="0"/>
              <a:t>Nuestro</a:t>
            </a:r>
            <a:r>
              <a:rPr lang="en-US" sz="1800" dirty="0" smtClean="0"/>
              <a:t> </a:t>
            </a:r>
            <a:r>
              <a:rPr lang="en-US" sz="1800" dirty="0" err="1"/>
              <a:t>diseñadoras</a:t>
            </a:r>
            <a:r>
              <a:rPr lang="en-US" sz="1800" dirty="0"/>
              <a:t> </a:t>
            </a:r>
            <a:r>
              <a:rPr lang="en-US" sz="1800" dirty="0" err="1"/>
              <a:t>somos</a:t>
            </a:r>
            <a:r>
              <a:rPr lang="en-US" sz="1800" dirty="0"/>
              <a:t> </a:t>
            </a:r>
            <a:r>
              <a:rPr lang="en-US" sz="1800" dirty="0" err="1"/>
              <a:t>Naeema</a:t>
            </a:r>
            <a:r>
              <a:rPr lang="en-US" sz="1800" dirty="0"/>
              <a:t>, </a:t>
            </a:r>
            <a:r>
              <a:rPr lang="en-US" sz="1800" dirty="0" err="1"/>
              <a:t>Joselly</a:t>
            </a:r>
            <a:r>
              <a:rPr lang="en-US" sz="1800" dirty="0"/>
              <a:t>, y </a:t>
            </a:r>
            <a:r>
              <a:rPr lang="en-US" sz="1800" dirty="0" err="1" smtClean="0"/>
              <a:t>Manisha</a:t>
            </a:r>
            <a:r>
              <a:rPr lang="en-US" sz="1800" dirty="0" smtClean="0"/>
              <a:t>.  En </a:t>
            </a:r>
            <a:r>
              <a:rPr lang="en-US" sz="1800" dirty="0"/>
              <a:t>la parte de </a:t>
            </a:r>
            <a:r>
              <a:rPr lang="en-US" sz="1800" dirty="0" err="1"/>
              <a:t>arriba</a:t>
            </a:r>
            <a:r>
              <a:rPr lang="en-US" sz="1800" dirty="0"/>
              <a:t> de </a:t>
            </a:r>
            <a:r>
              <a:rPr lang="en-US" sz="1800" dirty="0" err="1"/>
              <a:t>vestido</a:t>
            </a:r>
            <a:r>
              <a:rPr lang="en-US" sz="1800" dirty="0"/>
              <a:t> son </a:t>
            </a:r>
            <a:r>
              <a:rPr lang="en-US" sz="1800" dirty="0" err="1"/>
              <a:t>las</a:t>
            </a:r>
            <a:r>
              <a:rPr lang="en-US" sz="1800" dirty="0"/>
              <a:t> </a:t>
            </a:r>
            <a:r>
              <a:rPr lang="en-US" sz="1800" dirty="0" err="1"/>
              <a:t>envolturas</a:t>
            </a:r>
            <a:r>
              <a:rPr lang="en-US" sz="1800" dirty="0"/>
              <a:t> de </a:t>
            </a:r>
            <a:r>
              <a:rPr lang="en-US" sz="1800" dirty="0" err="1"/>
              <a:t>Hersheys</a:t>
            </a:r>
            <a:r>
              <a:rPr lang="en-US" sz="1800" dirty="0"/>
              <a:t>. Los </a:t>
            </a:r>
            <a:r>
              <a:rPr lang="en-US" sz="1800" dirty="0" err="1"/>
              <a:t>periódicos</a:t>
            </a:r>
            <a:r>
              <a:rPr lang="en-US" sz="1800" dirty="0"/>
              <a:t> son en la parte de </a:t>
            </a:r>
            <a:r>
              <a:rPr lang="en-US" sz="1800" dirty="0" err="1"/>
              <a:t>abajo</a:t>
            </a:r>
            <a:r>
              <a:rPr lang="en-US" sz="1800" dirty="0"/>
              <a:t> de </a:t>
            </a:r>
            <a:r>
              <a:rPr lang="en-US" sz="1800" dirty="0" err="1" smtClean="0"/>
              <a:t>vestido</a:t>
            </a:r>
            <a:r>
              <a:rPr lang="en-US" sz="1800" dirty="0" smtClean="0"/>
              <a:t>.  El </a:t>
            </a:r>
            <a:r>
              <a:rPr lang="en-US" sz="1800" dirty="0" err="1"/>
              <a:t>vestido</a:t>
            </a:r>
            <a:r>
              <a:rPr lang="en-US" sz="1800" dirty="0"/>
              <a:t> son beige y </a:t>
            </a:r>
            <a:r>
              <a:rPr lang="en-US" sz="1800" dirty="0" err="1" smtClean="0"/>
              <a:t>gris</a:t>
            </a:r>
            <a:r>
              <a:rPr lang="en-US" sz="1800" dirty="0" smtClean="0"/>
              <a:t>.  En </a:t>
            </a:r>
            <a:r>
              <a:rPr lang="en-US" sz="1800" dirty="0"/>
              <a:t>el </a:t>
            </a:r>
            <a:r>
              <a:rPr lang="en-US" sz="1800" dirty="0" err="1"/>
              <a:t>estación</a:t>
            </a:r>
            <a:r>
              <a:rPr lang="en-US" sz="1800" dirty="0"/>
              <a:t> de </a:t>
            </a:r>
            <a:r>
              <a:rPr lang="en-US" sz="1800" dirty="0" err="1"/>
              <a:t>verano</a:t>
            </a:r>
            <a:r>
              <a:rPr lang="en-US" sz="1800" dirty="0"/>
              <a:t> se </a:t>
            </a:r>
            <a:r>
              <a:rPr lang="en-US" sz="1800" dirty="0" err="1"/>
              <a:t>usa</a:t>
            </a:r>
            <a:r>
              <a:rPr lang="en-US" sz="1800" dirty="0"/>
              <a:t> el </a:t>
            </a:r>
            <a:r>
              <a:rPr lang="en-US" sz="1800" dirty="0" err="1" smtClean="0"/>
              <a:t>vestido</a:t>
            </a:r>
            <a:r>
              <a:rPr lang="en-US" sz="1800" dirty="0" smtClean="0"/>
              <a:t>.  </a:t>
            </a:r>
            <a:r>
              <a:rPr lang="en-US" sz="1800" dirty="0" err="1" smtClean="0"/>
              <a:t>Nuestro</a:t>
            </a:r>
            <a:r>
              <a:rPr lang="en-US" sz="1800" dirty="0" smtClean="0"/>
              <a:t> </a:t>
            </a:r>
            <a:r>
              <a:rPr lang="en-US" sz="1800" dirty="0" err="1"/>
              <a:t>vestido</a:t>
            </a:r>
            <a:r>
              <a:rPr lang="en-US" sz="1800" dirty="0"/>
              <a:t> se </a:t>
            </a:r>
            <a:r>
              <a:rPr lang="en-US" sz="1800" dirty="0" err="1"/>
              <a:t>usa</a:t>
            </a:r>
            <a:r>
              <a:rPr lang="en-US" sz="1800" dirty="0"/>
              <a:t> </a:t>
            </a:r>
            <a:r>
              <a:rPr lang="en-US" sz="1800" dirty="0" err="1"/>
              <a:t>para</a:t>
            </a:r>
            <a:r>
              <a:rPr lang="en-US" sz="1800" dirty="0"/>
              <a:t> </a:t>
            </a:r>
            <a:r>
              <a:rPr lang="en-US" sz="1800" dirty="0" err="1"/>
              <a:t>una</a:t>
            </a:r>
            <a:r>
              <a:rPr lang="en-US" sz="1800" dirty="0"/>
              <a:t> </a:t>
            </a:r>
            <a:r>
              <a:rPr lang="en-US" sz="1800" dirty="0" smtClean="0"/>
              <a:t>fiesta.  </a:t>
            </a:r>
            <a:r>
              <a:rPr lang="en-US" sz="1800" dirty="0" err="1" smtClean="0"/>
              <a:t>Nosotros</a:t>
            </a:r>
            <a:r>
              <a:rPr lang="en-US" sz="1800" dirty="0" smtClean="0"/>
              <a:t> </a:t>
            </a:r>
            <a:r>
              <a:rPr lang="en-US" sz="1800" dirty="0" err="1"/>
              <a:t>usamos</a:t>
            </a:r>
            <a:r>
              <a:rPr lang="en-US" sz="1800" dirty="0"/>
              <a:t> </a:t>
            </a:r>
            <a:r>
              <a:rPr lang="en-US" sz="1800" dirty="0" err="1"/>
              <a:t>papel</a:t>
            </a:r>
            <a:r>
              <a:rPr lang="en-US" sz="1800" dirty="0"/>
              <a:t>, </a:t>
            </a:r>
            <a:r>
              <a:rPr lang="en-US" sz="1800" dirty="0" err="1"/>
              <a:t>las</a:t>
            </a:r>
            <a:r>
              <a:rPr lang="en-US" sz="1800" dirty="0"/>
              <a:t> </a:t>
            </a:r>
            <a:r>
              <a:rPr lang="en-US" sz="1800" dirty="0" err="1"/>
              <a:t>envolturas</a:t>
            </a:r>
            <a:r>
              <a:rPr lang="en-US" sz="1800" dirty="0"/>
              <a:t> de </a:t>
            </a:r>
            <a:r>
              <a:rPr lang="en-US" sz="1800" dirty="0" err="1"/>
              <a:t>Hersheys</a:t>
            </a:r>
            <a:r>
              <a:rPr lang="en-US" sz="1800" dirty="0"/>
              <a:t>, y </a:t>
            </a:r>
            <a:r>
              <a:rPr lang="en-US" sz="1800" dirty="0" err="1"/>
              <a:t>periódico</a:t>
            </a:r>
            <a:r>
              <a:rPr lang="en-US" sz="1800" dirty="0"/>
              <a:t> del </a:t>
            </a:r>
            <a:r>
              <a:rPr lang="en-US" sz="1800" dirty="0" err="1" smtClean="0"/>
              <a:t>vestido</a:t>
            </a:r>
            <a:r>
              <a:rPr lang="en-US" sz="1800" dirty="0" smtClean="0"/>
              <a:t>.  </a:t>
            </a:r>
            <a:r>
              <a:rPr lang="en-US" sz="1800" dirty="0" err="1" smtClean="0"/>
              <a:t>Nos</a:t>
            </a:r>
            <a:r>
              <a:rPr lang="en-US" sz="1800" dirty="0" smtClean="0"/>
              <a:t> </a:t>
            </a:r>
            <a:r>
              <a:rPr lang="en-US" sz="1800" dirty="0" err="1"/>
              <a:t>gusta</a:t>
            </a:r>
            <a:r>
              <a:rPr lang="en-US" sz="1800" dirty="0"/>
              <a:t> la parte de </a:t>
            </a:r>
            <a:r>
              <a:rPr lang="en-US" sz="1800" dirty="0" err="1"/>
              <a:t>abajo</a:t>
            </a:r>
            <a:r>
              <a:rPr lang="en-US" sz="1800" dirty="0"/>
              <a:t> de </a:t>
            </a:r>
            <a:r>
              <a:rPr lang="en-US" sz="1800" dirty="0" err="1"/>
              <a:t>vestido</a:t>
            </a:r>
            <a:r>
              <a:rPr lang="en-US" sz="1800"/>
              <a:t>.</a:t>
            </a:r>
            <a:r>
              <a:rPr lang="en-US" sz="1600" smtClean="0"/>
              <a:t> Processo</a:t>
            </a:r>
            <a:r>
              <a:rPr lang="en-US" sz="1600" dirty="0" smtClean="0"/>
              <a:t>: </a:t>
            </a:r>
          </a:p>
          <a:p>
            <a:pPr marL="342900" indent="-342900" algn="l">
              <a:buAutoNum type="arabicPeriod"/>
            </a:pPr>
            <a:r>
              <a:rPr lang="en-US" sz="1600" dirty="0" err="1" smtClean="0"/>
              <a:t>Nosotros</a:t>
            </a:r>
            <a:r>
              <a:rPr lang="en-US" sz="1600" dirty="0" smtClean="0"/>
              <a:t> </a:t>
            </a:r>
            <a:r>
              <a:rPr lang="en-US" sz="1600" dirty="0" err="1" smtClean="0"/>
              <a:t>cosamos</a:t>
            </a:r>
            <a:r>
              <a:rPr lang="en-US" sz="1600" dirty="0" smtClean="0"/>
              <a:t> la parte de </a:t>
            </a:r>
            <a:r>
              <a:rPr lang="en-US" sz="1600" dirty="0" err="1" smtClean="0"/>
              <a:t>abajo</a:t>
            </a:r>
            <a:r>
              <a:rPr lang="en-US" sz="1600" dirty="0" smtClean="0"/>
              <a:t> de </a:t>
            </a:r>
            <a:r>
              <a:rPr lang="en-US" sz="1600" dirty="0" err="1" smtClean="0"/>
              <a:t>vestido</a:t>
            </a:r>
            <a:r>
              <a:rPr lang="en-US" sz="1600" dirty="0" smtClean="0"/>
              <a:t>.  </a:t>
            </a:r>
          </a:p>
          <a:p>
            <a:pPr marL="342900" indent="-342900" algn="l">
              <a:buAutoNum type="arabicPeriod"/>
            </a:pPr>
            <a:r>
              <a:rPr lang="en-US" sz="1600" dirty="0" err="1" smtClean="0"/>
              <a:t>Nosotros</a:t>
            </a:r>
            <a:r>
              <a:rPr lang="en-US" sz="1600" dirty="0" smtClean="0"/>
              <a:t> </a:t>
            </a:r>
            <a:r>
              <a:rPr lang="en-US" sz="1600" dirty="0" err="1" smtClean="0"/>
              <a:t>pegamos</a:t>
            </a:r>
            <a:r>
              <a:rPr lang="en-US" sz="1600" dirty="0" smtClean="0"/>
              <a:t> </a:t>
            </a:r>
            <a:r>
              <a:rPr lang="en-US" sz="1600" dirty="0" err="1" smtClean="0"/>
              <a:t>hershey</a:t>
            </a:r>
            <a:r>
              <a:rPr lang="en-US" sz="1600" dirty="0" smtClean="0"/>
              <a:t> en la parte de </a:t>
            </a:r>
            <a:r>
              <a:rPr lang="en-US" sz="1600" dirty="0" err="1" smtClean="0"/>
              <a:t>abajo</a:t>
            </a:r>
            <a:r>
              <a:rPr lang="en-US" sz="1600" dirty="0" smtClean="0"/>
              <a:t> de </a:t>
            </a:r>
            <a:r>
              <a:rPr lang="en-US" sz="1600" dirty="0" err="1" smtClean="0"/>
              <a:t>vestido</a:t>
            </a:r>
            <a:r>
              <a:rPr lang="en-US" sz="1600" dirty="0" smtClean="0"/>
              <a:t>.</a:t>
            </a:r>
          </a:p>
          <a:p>
            <a:pPr marL="342900" indent="-342900" algn="l">
              <a:buAutoNum type="arabicPeriod"/>
            </a:pPr>
            <a:r>
              <a:rPr lang="en-US" sz="1600" dirty="0" err="1" smtClean="0"/>
              <a:t>Nosotros</a:t>
            </a:r>
            <a:r>
              <a:rPr lang="en-US" sz="1600" dirty="0" smtClean="0"/>
              <a:t> </a:t>
            </a:r>
            <a:r>
              <a:rPr lang="en-US" sz="1600" dirty="0" err="1" smtClean="0"/>
              <a:t>pegamos</a:t>
            </a:r>
            <a:r>
              <a:rPr lang="en-US" sz="1600" dirty="0" smtClean="0"/>
              <a:t> los </a:t>
            </a:r>
            <a:r>
              <a:rPr lang="en-US" sz="1600" dirty="0" err="1" smtClean="0"/>
              <a:t>peri</a:t>
            </a:r>
            <a:r>
              <a:rPr lang="en-US" sz="1600" dirty="0" err="1" smtClean="0"/>
              <a:t>ódicos</a:t>
            </a:r>
            <a:r>
              <a:rPr lang="en-US" sz="1600" dirty="0" smtClean="0"/>
              <a:t> en la parte de </a:t>
            </a:r>
            <a:r>
              <a:rPr lang="en-US" sz="1600" dirty="0" err="1" smtClean="0"/>
              <a:t>arriba</a:t>
            </a:r>
            <a:r>
              <a:rPr lang="en-US" sz="1600" dirty="0" smtClean="0"/>
              <a:t> de </a:t>
            </a:r>
            <a:r>
              <a:rPr lang="en-US" sz="1600" dirty="0" err="1" smtClean="0"/>
              <a:t>vestido</a:t>
            </a:r>
            <a:r>
              <a:rPr lang="en-US" sz="1600" dirty="0" smtClean="0"/>
              <a:t>.</a:t>
            </a:r>
          </a:p>
          <a:p>
            <a:pPr algn="l"/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9315370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129</Words>
  <Application>Microsoft Macintosh PowerPoint</Application>
  <PresentationFormat>On-screen Show (4:3)</PresentationFormat>
  <Paragraphs>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NYC Department of Education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User</cp:lastModifiedBy>
  <cp:revision>2</cp:revision>
  <dcterms:created xsi:type="dcterms:W3CDTF">2013-02-28T14:45:03Z</dcterms:created>
  <dcterms:modified xsi:type="dcterms:W3CDTF">2013-02-28T14:58:17Z</dcterms:modified>
</cp:coreProperties>
</file>